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3E8583-35C2-4A9E-96B1-3F69A5334015}" type="datetimeFigureOut">
              <a:rPr lang="es-ES" smtClean="0"/>
              <a:t>13/11/2023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4D822-61C3-4823-B0B6-4ED76820527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249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We</a:t>
            </a:r>
            <a:r>
              <a:rPr lang="es-ES" dirty="0"/>
              <a:t> can </a:t>
            </a:r>
            <a:r>
              <a:rPr lang="es-ES" dirty="0" err="1"/>
              <a:t>explain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there</a:t>
            </a:r>
            <a:r>
              <a:rPr lang="es-ES" dirty="0"/>
              <a:t> are 2 SMA </a:t>
            </a:r>
            <a:r>
              <a:rPr lang="es-ES" dirty="0" err="1"/>
              <a:t>strategies</a:t>
            </a:r>
            <a:r>
              <a:rPr lang="es-ES" dirty="0"/>
              <a:t> as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results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long</a:t>
            </a:r>
            <a:r>
              <a:rPr lang="es-ES" dirty="0"/>
              <a:t> </a:t>
            </a:r>
            <a:r>
              <a:rPr lang="es-ES" dirty="0" err="1"/>
              <a:t>term</a:t>
            </a:r>
            <a:r>
              <a:rPr lang="es-ES" dirty="0"/>
              <a:t> </a:t>
            </a:r>
            <a:r>
              <a:rPr lang="es-ES" dirty="0" err="1"/>
              <a:t>could</a:t>
            </a:r>
            <a:r>
              <a:rPr lang="es-ES" dirty="0"/>
              <a:t> </a:t>
            </a:r>
            <a:r>
              <a:rPr lang="es-ES" dirty="0" err="1"/>
              <a:t>differ</a:t>
            </a:r>
            <a:r>
              <a:rPr lang="es-ES" dirty="0"/>
              <a:t> </a:t>
            </a:r>
            <a:r>
              <a:rPr lang="es-ES" dirty="0" err="1"/>
              <a:t>significantly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short </a:t>
            </a:r>
            <a:r>
              <a:rPr lang="es-ES" dirty="0" err="1"/>
              <a:t>term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F4D822-61C3-4823-B0B6-4ED768205273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4589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24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902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354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69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853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14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29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90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205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8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11/13/2023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5245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Vídeo 4" descr="Stock Market Bar Graph">
            <a:extLst>
              <a:ext uri="{FF2B5EF4-FFF2-40B4-BE49-F238E27FC236}">
                <a16:creationId xmlns:a16="http://schemas.microsoft.com/office/drawing/2014/main" id="{53A75277-E977-B1BE-F69C-07B044B346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7"/>
          <a:stretch/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A99EDC-0320-3175-C705-1F5953F3D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8" y="1371600"/>
            <a:ext cx="4916477" cy="2933952"/>
          </a:xfrm>
        </p:spPr>
        <p:txBody>
          <a:bodyPr anchor="t">
            <a:normAutofit/>
          </a:bodyPr>
          <a:lstStyle/>
          <a:p>
            <a:pPr algn="r"/>
            <a:r>
              <a:rPr lang="es-ES" dirty="0">
                <a:solidFill>
                  <a:srgbClr val="FFFFFF"/>
                </a:solidFill>
              </a:rPr>
              <a:t>Multi-Agent Stock </a:t>
            </a:r>
            <a:r>
              <a:rPr lang="en-US" noProof="1">
                <a:solidFill>
                  <a:srgbClr val="FFFFFF"/>
                </a:solidFill>
              </a:rPr>
              <a:t>Market</a:t>
            </a:r>
            <a:r>
              <a:rPr lang="es-ES" dirty="0">
                <a:solidFill>
                  <a:srgbClr val="FFFFFF"/>
                </a:solidFill>
              </a:rPr>
              <a:t> Simulation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B3F119-05C2-6B9C-C385-0A93C0A62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9" y="4584879"/>
            <a:ext cx="4916477" cy="1287887"/>
          </a:xfrm>
        </p:spPr>
        <p:txBody>
          <a:bodyPr anchor="b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Elias Huber</a:t>
            </a:r>
          </a:p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Ruben Parte Pombo</a:t>
            </a:r>
          </a:p>
          <a:p>
            <a:pPr algn="r">
              <a:lnSpc>
                <a:spcPct val="120000"/>
              </a:lnSpc>
            </a:pPr>
            <a:r>
              <a:rPr lang="es-ES" sz="1700" dirty="0">
                <a:solidFill>
                  <a:srgbClr val="FFFFFF"/>
                </a:solidFill>
              </a:rPr>
              <a:t>Diederik Jan Willem</a:t>
            </a:r>
          </a:p>
          <a:p>
            <a:pPr algn="r">
              <a:lnSpc>
                <a:spcPct val="120000"/>
              </a:lnSpc>
            </a:pPr>
            <a:endParaRPr lang="es-ES" sz="17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222043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83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766B1-9E59-A49B-FB66-C6DAF9D96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Modeling Dynamic Stock Market Enviroments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23F55C-9EA1-ECDB-D040-4A197EC69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4536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981B89-3A97-1D54-F732-CACE92AEF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Communication</a:t>
            </a:r>
            <a:r>
              <a:rPr lang="es-ES" dirty="0"/>
              <a:t> and Interaction Rules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2DD619-CC61-09EB-8815-95BD1D4F4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20107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3AB4C4-1C8C-5B02-BD8B-CCD0629E3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Agent Behaviours-</a:t>
            </a:r>
            <a:r>
              <a:rPr lang="en-GB" dirty="0"/>
              <a:t>Strategies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4C11D2-F289-EF5D-B2C3-A0A2AF84C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Relative </a:t>
            </a:r>
            <a:r>
              <a:rPr lang="es-ES" dirty="0" err="1"/>
              <a:t>Strength</a:t>
            </a:r>
            <a:r>
              <a:rPr lang="es-ES" dirty="0"/>
              <a:t> </a:t>
            </a:r>
            <a:r>
              <a:rPr lang="es-ES" dirty="0" err="1"/>
              <a:t>Index</a:t>
            </a:r>
            <a:r>
              <a:rPr lang="es-ES" dirty="0"/>
              <a:t> (RSI)</a:t>
            </a:r>
          </a:p>
          <a:p>
            <a:r>
              <a:rPr lang="es-ES" dirty="0"/>
              <a:t>Simple </a:t>
            </a:r>
            <a:r>
              <a:rPr lang="es-ES" dirty="0" err="1"/>
              <a:t>Moving</a:t>
            </a:r>
            <a:r>
              <a:rPr lang="es-ES" dirty="0"/>
              <a:t> </a:t>
            </a:r>
            <a:r>
              <a:rPr lang="es-ES" dirty="0" err="1"/>
              <a:t>Average</a:t>
            </a:r>
            <a:r>
              <a:rPr lang="es-ES" dirty="0"/>
              <a:t> (SMA) in 100 </a:t>
            </a:r>
            <a:r>
              <a:rPr lang="es-ES" dirty="0" err="1"/>
              <a:t>days</a:t>
            </a:r>
            <a:endParaRPr lang="es-ES" dirty="0"/>
          </a:p>
          <a:p>
            <a:r>
              <a:rPr lang="es-ES" dirty="0"/>
              <a:t>Simple </a:t>
            </a:r>
            <a:r>
              <a:rPr lang="es-ES" dirty="0" err="1"/>
              <a:t>Moving</a:t>
            </a:r>
            <a:r>
              <a:rPr lang="es-ES" dirty="0"/>
              <a:t> </a:t>
            </a:r>
            <a:r>
              <a:rPr lang="es-ES" dirty="0" err="1"/>
              <a:t>Average</a:t>
            </a:r>
            <a:r>
              <a:rPr lang="es-ES" dirty="0"/>
              <a:t> (SMA) in 25 </a:t>
            </a:r>
            <a:r>
              <a:rPr lang="es-ES" dirty="0" err="1"/>
              <a:t>days</a:t>
            </a:r>
            <a:endParaRPr lang="es-ES" dirty="0"/>
          </a:p>
          <a:p>
            <a:r>
              <a:rPr lang="es-ES" dirty="0"/>
              <a:t>Bollinger </a:t>
            </a:r>
            <a:r>
              <a:rPr lang="es-ES" dirty="0" err="1"/>
              <a:t>Bands</a:t>
            </a:r>
            <a:endParaRPr lang="es-ES" dirty="0"/>
          </a:p>
          <a:p>
            <a:r>
              <a:rPr lang="es-ES" dirty="0" err="1"/>
              <a:t>Moving</a:t>
            </a:r>
            <a:r>
              <a:rPr lang="es-ES" dirty="0"/>
              <a:t> </a:t>
            </a:r>
            <a:r>
              <a:rPr lang="es-ES" dirty="0" err="1"/>
              <a:t>Average</a:t>
            </a:r>
            <a:r>
              <a:rPr lang="es-ES" dirty="0"/>
              <a:t> </a:t>
            </a:r>
            <a:r>
              <a:rPr lang="es-ES" dirty="0" err="1"/>
              <a:t>Convergence</a:t>
            </a:r>
            <a:r>
              <a:rPr lang="es-ES" dirty="0"/>
              <a:t> </a:t>
            </a:r>
            <a:r>
              <a:rPr lang="es-ES" dirty="0" err="1"/>
              <a:t>Divergence</a:t>
            </a:r>
            <a:r>
              <a:rPr lang="es-ES" dirty="0"/>
              <a:t> (MACD)</a:t>
            </a:r>
          </a:p>
        </p:txBody>
      </p:sp>
    </p:spTree>
    <p:extLst>
      <p:ext uri="{BB962C8B-B14F-4D97-AF65-F5344CB8AC3E}">
        <p14:creationId xmlns:p14="http://schemas.microsoft.com/office/powerpoint/2010/main" val="1059281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DBD45F-11E0-CBFA-019F-6F7E23291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err="1"/>
              <a:t>Simulating</a:t>
            </a:r>
            <a:r>
              <a:rPr lang="es-ES" dirty="0"/>
              <a:t> </a:t>
            </a:r>
            <a:r>
              <a:rPr lang="es-ES" dirty="0" err="1"/>
              <a:t>Realistic</a:t>
            </a:r>
            <a:r>
              <a:rPr lang="es-ES" dirty="0"/>
              <a:t> </a:t>
            </a:r>
            <a:r>
              <a:rPr lang="es-ES" dirty="0" err="1"/>
              <a:t>Fluctuation</a:t>
            </a:r>
            <a:r>
              <a:rPr lang="es-ES" dirty="0"/>
              <a:t> and </a:t>
            </a:r>
            <a:r>
              <a:rPr lang="es-ES" dirty="0" err="1"/>
              <a:t>Order</a:t>
            </a:r>
            <a:r>
              <a:rPr lang="es-ES" dirty="0"/>
              <a:t> </a:t>
            </a:r>
            <a:r>
              <a:rPr lang="es-ES" dirty="0" err="1"/>
              <a:t>Matching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6B2DEB-A3E4-A21B-9DCF-5FFC00EB4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8220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D9495A-B3A7-795F-A156-00F02D235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Simulation </a:t>
            </a:r>
            <a:r>
              <a:rPr lang="es-ES" dirty="0" err="1"/>
              <a:t>Setup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D74AF5-6610-809C-B83D-DF6BB170B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8693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1B5064-7868-201E-374F-E28ACDD2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Representing</a:t>
            </a:r>
            <a:r>
              <a:rPr lang="es-ES" dirty="0"/>
              <a:t> </a:t>
            </a:r>
            <a:r>
              <a:rPr lang="es-ES" dirty="0" err="1"/>
              <a:t>Agents</a:t>
            </a:r>
            <a:r>
              <a:rPr lang="es-ES" dirty="0"/>
              <a:t> Performance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AF374-CD27-94F6-565F-F829FAA49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8487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33AE4-DC40-7CBC-9694-B2498B84F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39FFF3-AEA6-02CD-2CA0-AD5736F7A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2181842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93</Words>
  <Application>Microsoft Office PowerPoint</Application>
  <PresentationFormat>Panorámica</PresentationFormat>
  <Paragraphs>17</Paragraphs>
  <Slides>8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Grandview Display</vt:lpstr>
      <vt:lpstr>DashVTI</vt:lpstr>
      <vt:lpstr>Multi-Agent Stock Market Simulation Project</vt:lpstr>
      <vt:lpstr>Modeling Dynamic Stock Market Enviroments</vt:lpstr>
      <vt:lpstr>Communication and Interaction Rules</vt:lpstr>
      <vt:lpstr>Agent Behaviours-Strategies</vt:lpstr>
      <vt:lpstr>Simulating Realistic Fluctuation and Order Matching</vt:lpstr>
      <vt:lpstr>Simulation Setup</vt:lpstr>
      <vt:lpstr>Representing Agents Performance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Multi-Agent Stock Market Simulation Project</dc:title>
  <dc:creator>Rubén Parte Pombo</dc:creator>
  <cp:lastModifiedBy>Rubén Parte Pombo</cp:lastModifiedBy>
  <cp:revision>1</cp:revision>
  <dcterms:created xsi:type="dcterms:W3CDTF">2023-11-13T13:02:35Z</dcterms:created>
  <dcterms:modified xsi:type="dcterms:W3CDTF">2023-11-13T13:27:41Z</dcterms:modified>
</cp:coreProperties>
</file>

<file path=docProps/thumbnail.jpeg>
</file>